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60" r:id="rId5"/>
    <p:sldId id="258" r:id="rId6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540E407-6D44-408D-EC52-3B19AFDDBEB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B5C343D-9CA8-BCF9-101A-82F7956B8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07A1E2FE-96A0-6604-3099-8F9EE5761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EC855FC4-7223-1BDC-C970-099982D9D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F2003CDB-065D-C975-C6BA-98632AFCE5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82821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10BA29-263D-DDBE-4044-51063E5C74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E0A47E7E-B023-EA0F-1AB8-E55627759D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EE539A5-5B84-452F-D04C-F90E2BC57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974771EC-A9D9-8495-7302-AE20C59D7A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503A04D-B04D-A5B7-3A61-D539B8472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4592286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A55720CB-9D11-3F9C-51BD-B9AC33506E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5EA53EDC-1852-C13C-225E-B12729C50A5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84B124A-EE3D-C8BF-8EA8-6A81C4307A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0D8BFBD2-CEE5-870C-A50E-328145BB72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CEC16CF9-1494-4FE1-4B78-681B660AC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2900388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55F56C8-2988-6928-51AC-930F4A3519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7FD19F06-6FA0-6ADF-5D86-B2EFC11F83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74FC22FF-5C61-7918-0DB9-314C739CE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88BDAA5-9A56-D456-1182-FB2B91B89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BCC9D86-48AC-73E8-1B8C-50F2B1E9AC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884414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3950587-F0F5-7C4C-5600-3ABFAE80C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1F3C518-A4D1-CDCA-3E47-CEF9FF2599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F96E76D-D595-94AE-F0B5-F763F68A8C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06DCE55-6D68-9542-EEC7-CB9E0C1A28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72C4FE7-60CC-7FB6-1F97-AE975705D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652769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A4941B6-C5D1-A2EA-3152-EDC2161AED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A35F3D9-FBB5-EF57-6FAD-B1D557A9C54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2A74C16C-A2CD-B02D-4156-48360B3538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AFB9BEE7-95BB-5E21-EF5A-69BF57C83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99D00E1A-295C-4329-6827-9876CC598C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5770E0B9-F274-9D62-D5B3-08F426EBC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256635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5348385-50A6-F02A-E0D8-107100D6CF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D910413A-E65D-A579-6081-30581E700C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3F97930E-E37E-BF56-E6BF-C540D70CD5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6C6F9947-BE11-44DB-E5A3-54440D440A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D4AB120A-BE9D-1D6E-4774-5D569D5D96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FFE0C9A1-28B1-60B8-ED87-4E877CF1C8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CA2270E1-6089-ADA8-D670-DED9D21C0C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B15AEB20-9CE8-9C51-376C-77DC818823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8614239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A2C6A96-1BF4-4781-5E22-BBC4CE3981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9415CB0D-1FA5-C8E5-167D-F8030A07FA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923825C1-7B23-FC64-C3DF-CE53D91560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5CFE703-A72D-CC75-54A3-EF0B4D02FD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43737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6BDF1CD7-2AA6-B41C-3A9F-B3BF59900B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A945AC7D-0AC9-C26A-7D66-201560EE15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DA15F265-D4C1-AEE8-18B1-1D631A1F2A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759578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3A85CD5-B837-783D-B300-1C49765AE7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4E838F9-2148-86C2-9542-CFC02C406C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F4AEEC42-5659-A01D-AC0E-0E1F6210E1B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76CE3108-D07A-F3B1-4822-A9D2CAAEDD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2B3266B-6F12-5A49-F1EE-63BDB76B7B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8FA90BA3-A477-7169-CE37-AF577D3523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02369797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04CF0F0-D236-8FC5-351F-A291DBED2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14985FD5-C8C7-92C3-FC8E-E5F559E946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A7782BB-8555-0C7D-54AC-2DB870BE7B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6FF0D495-CA1E-2420-EC98-5C7766CBE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8E73D415-E29B-6792-B800-7706FB25D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3B41C642-025D-C49D-91B0-73B1CC914F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48121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3653A69E-D421-3814-CE50-541EE4E28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CEEFD5E-7A92-F5A5-87BC-27766B206C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44C13E8-0A63-4244-AF28-8416EF0FA5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42D69E-968D-4D09-9110-E4D9EC712584}" type="datetimeFigureOut">
              <a:rPr lang="zh-TW" altLang="en-US" smtClean="0"/>
              <a:t>2023/3/13</a:t>
            </a:fld>
            <a:endParaRPr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7EED4CCC-00ED-D776-350A-2E9ED97BD3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7459716-AA73-2742-1800-8A2E18ACAB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2BB42A-42D1-4293-9209-F4D707495F4F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5716738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A6BC41D-F258-5C52-9773-D4957302CFD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b="0" i="0" dirty="0" err="1">
                <a:solidFill>
                  <a:srgbClr val="000000"/>
                </a:solidFill>
                <a:effectLst/>
                <a:latin typeface="Quicksand"/>
              </a:rPr>
              <a:t>BubbleRub</a:t>
            </a:r>
            <a:r>
              <a:rPr lang="en-US" altLang="zh-TW" b="0" i="0" dirty="0">
                <a:solidFill>
                  <a:srgbClr val="000000"/>
                </a:solidFill>
                <a:effectLst/>
                <a:latin typeface="Quicksand"/>
              </a:rPr>
              <a:t> tutorial</a:t>
            </a:r>
            <a:endParaRPr lang="zh-TW" altLang="en-US" dirty="0"/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23E61F73-84D2-C4E6-FEA3-7CFC03DF2C6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製作結果與心得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41901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CF9CF6-CB7E-AE8F-6396-9EACD9CBB7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b="0" i="0" dirty="0">
                <a:solidFill>
                  <a:srgbClr val="000000"/>
                </a:solidFill>
                <a:effectLst/>
                <a:latin typeface="Quicksand"/>
              </a:rPr>
              <a:t>製作結果</a:t>
            </a:r>
            <a:endParaRPr lang="zh-TW" altLang="en-US" dirty="0"/>
          </a:p>
        </p:txBody>
      </p:sp>
      <p:pic>
        <p:nvPicPr>
          <p:cNvPr id="4" name="recording_2023_03_13-10_17-13">
            <a:hlinkClick r:id="" action="ppaction://media"/>
            <a:extLst>
              <a:ext uri="{FF2B5EF4-FFF2-40B4-BE49-F238E27FC236}">
                <a16:creationId xmlns:a16="http://schemas.microsoft.com/office/drawing/2014/main" id="{8ED64C83-DCC1-267D-3663-83DCFB56CDF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323454"/>
            <a:ext cx="9908097" cy="5047036"/>
          </a:xfrm>
        </p:spPr>
      </p:pic>
    </p:spTree>
    <p:extLst>
      <p:ext uri="{BB962C8B-B14F-4D97-AF65-F5344CB8AC3E}">
        <p14:creationId xmlns:p14="http://schemas.microsoft.com/office/powerpoint/2010/main" val="13940064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0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3D7986D-E2A6-328D-D628-1624329DA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遇到問題</a:t>
            </a:r>
            <a:r>
              <a:rPr lang="en-US" altLang="zh-TW" dirty="0"/>
              <a:t>1</a:t>
            </a:r>
            <a:endParaRPr lang="zh-TW" altLang="en-US" dirty="0"/>
          </a:p>
        </p:txBody>
      </p:sp>
      <p:pic>
        <p:nvPicPr>
          <p:cNvPr id="4" name="recording_2023_03_13-10_33-31">
            <a:hlinkClick r:id="" action="ppaction://media"/>
            <a:extLst>
              <a:ext uri="{FF2B5EF4-FFF2-40B4-BE49-F238E27FC236}">
                <a16:creationId xmlns:a16="http://schemas.microsoft.com/office/drawing/2014/main" id="{2841D250-DE74-EF5F-EB6A-824341AA67F5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" y="1902295"/>
            <a:ext cx="9528175" cy="4853509"/>
          </a:xfr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23A1F8AE-1D2C-4A62-38F5-8F7A48BFAF33}"/>
              </a:ext>
            </a:extLst>
          </p:cNvPr>
          <p:cNvSpPr txBox="1"/>
          <p:nvPr/>
        </p:nvSpPr>
        <p:spPr>
          <a:xfrm>
            <a:off x="838200" y="1434517"/>
            <a:ext cx="27267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沒有把</a:t>
            </a:r>
            <a:r>
              <a:rPr lang="en-US" altLang="zh-TW" dirty="0" err="1"/>
              <a:t>conection</a:t>
            </a:r>
            <a:r>
              <a:rPr lang="zh-TW" altLang="en-US" dirty="0"/>
              <a:t>拉進本體</a:t>
            </a:r>
          </a:p>
        </p:txBody>
      </p:sp>
    </p:spTree>
    <p:extLst>
      <p:ext uri="{BB962C8B-B14F-4D97-AF65-F5344CB8AC3E}">
        <p14:creationId xmlns:p14="http://schemas.microsoft.com/office/powerpoint/2010/main" val="2072405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F8612EB-BCF6-2CE1-8936-6C8EFC4C7A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遇到問題</a:t>
            </a:r>
            <a:r>
              <a:rPr lang="en-US" altLang="zh-TW" dirty="0"/>
              <a:t>2</a:t>
            </a:r>
            <a:endParaRPr lang="zh-TW" altLang="en-US" dirty="0"/>
          </a:p>
        </p:txBody>
      </p:sp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374B0C19-6DC9-3D25-680B-4694FAD852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013358"/>
            <a:ext cx="9622349" cy="4777530"/>
          </a:xfrm>
        </p:spPr>
      </p:pic>
      <p:sp>
        <p:nvSpPr>
          <p:cNvPr id="6" name="文字方塊 5">
            <a:extLst>
              <a:ext uri="{FF2B5EF4-FFF2-40B4-BE49-F238E27FC236}">
                <a16:creationId xmlns:a16="http://schemas.microsoft.com/office/drawing/2014/main" id="{ABAEB49A-ADB1-85CE-9323-F2CA217467E4}"/>
              </a:ext>
            </a:extLst>
          </p:cNvPr>
          <p:cNvSpPr txBox="1"/>
          <p:nvPr/>
        </p:nvSpPr>
        <p:spPr>
          <a:xfrm>
            <a:off x="838200" y="1506022"/>
            <a:ext cx="4202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所有的物件必須使用實體</a:t>
            </a:r>
          </a:p>
        </p:txBody>
      </p:sp>
    </p:spTree>
    <p:extLst>
      <p:ext uri="{BB962C8B-B14F-4D97-AF65-F5344CB8AC3E}">
        <p14:creationId xmlns:p14="http://schemas.microsoft.com/office/powerpoint/2010/main" val="14045772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AE6F588-FDA3-E076-7EC1-4C0821BA2E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zh-TW" altLang="en-US" dirty="0"/>
              <a:t>心得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AFAF98-0DDB-A08C-9105-E70C6B10B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89527"/>
            <a:ext cx="4723701" cy="3531765"/>
          </a:xfrm>
        </p:spPr>
        <p:txBody>
          <a:bodyPr/>
          <a:lstStyle/>
          <a:p>
            <a:pPr marL="0" indent="0">
              <a:buNone/>
            </a:pPr>
            <a:r>
              <a:rPr lang="zh-TW" altLang="en-US" sz="1800" dirty="0">
                <a:latin typeface="+mn-ea"/>
              </a:rPr>
              <a:t>李凱新</a:t>
            </a:r>
            <a:r>
              <a:rPr lang="en-US" altLang="zh-TW" sz="1800" dirty="0">
                <a:latin typeface="+mn-ea"/>
              </a:rPr>
              <a:t>:</a:t>
            </a:r>
            <a:r>
              <a:rPr lang="zh-TW" altLang="en-US" sz="1600" b="0" i="1" dirty="0">
                <a:solidFill>
                  <a:srgbClr val="000000"/>
                </a:solidFill>
                <a:effectLst/>
                <a:latin typeface="Quicksand"/>
              </a:rPr>
              <a:t>學習做</a:t>
            </a:r>
            <a:r>
              <a:rPr lang="en-US" altLang="zh-TW" sz="1600" b="0" i="1" dirty="0" err="1">
                <a:solidFill>
                  <a:srgbClr val="000000"/>
                </a:solidFill>
                <a:effectLst/>
                <a:latin typeface="Quicksand"/>
              </a:rPr>
              <a:t>BubbleRob</a:t>
            </a:r>
            <a:r>
              <a:rPr lang="zh-TW" altLang="en-US" sz="1600" b="0" i="0" dirty="0">
                <a:solidFill>
                  <a:srgbClr val="000000"/>
                </a:solidFill>
                <a:effectLst/>
                <a:latin typeface="Quicksand"/>
              </a:rPr>
              <a:t>的同時，學到相當多的 </a:t>
            </a:r>
            <a:r>
              <a:rPr lang="en-US" altLang="zh-TW" sz="1600" b="0" i="0" dirty="0" err="1">
                <a:solidFill>
                  <a:srgbClr val="000000"/>
                </a:solidFill>
                <a:effectLst/>
                <a:latin typeface="Quicksand"/>
              </a:rPr>
              <a:t>CoppeliaSim</a:t>
            </a:r>
            <a:r>
              <a:rPr lang="en-US" altLang="zh-TW" sz="1600" b="0" i="0" dirty="0">
                <a:solidFill>
                  <a:srgbClr val="000000"/>
                </a:solidFill>
                <a:effectLst/>
                <a:latin typeface="Quicksand"/>
              </a:rPr>
              <a:t> </a:t>
            </a:r>
            <a:r>
              <a:rPr lang="zh-TW" altLang="en-US" sz="1600" b="0" i="0" dirty="0">
                <a:solidFill>
                  <a:srgbClr val="000000"/>
                </a:solidFill>
                <a:effectLst/>
                <a:latin typeface="Quicksand"/>
              </a:rPr>
              <a:t>功能。同時使用中文翻譯和英文的網頁來回地確認過程是否有誤，使用</a:t>
            </a:r>
            <a:r>
              <a:rPr lang="en-US" altLang="zh-TW" sz="1600" b="0" i="0" dirty="0" err="1">
                <a:solidFill>
                  <a:srgbClr val="000000"/>
                </a:solidFill>
                <a:effectLst/>
                <a:latin typeface="Quicksand"/>
              </a:rPr>
              <a:t>CoppeliaSim</a:t>
            </a:r>
            <a:r>
              <a:rPr lang="zh-TW" altLang="en-US" sz="1600" b="0" i="0" dirty="0">
                <a:solidFill>
                  <a:srgbClr val="000000"/>
                </a:solidFill>
                <a:effectLst/>
                <a:latin typeface="Quicksand"/>
              </a:rPr>
              <a:t>越來越上手。</a:t>
            </a:r>
            <a:endParaRPr lang="zh-TW" altLang="en-US" sz="1600" dirty="0"/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DA61F4F-C6F9-2B7E-8D50-FB4976BF4685}"/>
              </a:ext>
            </a:extLst>
          </p:cNvPr>
          <p:cNvSpPr txBox="1"/>
          <p:nvPr/>
        </p:nvSpPr>
        <p:spPr>
          <a:xfrm>
            <a:off x="6216242" y="2088859"/>
            <a:ext cx="534378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江芷柔</a:t>
            </a:r>
            <a:r>
              <a:rPr lang="en-US" altLang="zh-TW" dirty="0"/>
              <a:t>:</a:t>
            </a:r>
            <a:r>
              <a:rPr lang="zh-TW" altLang="en-US" dirty="0"/>
              <a:t>做</a:t>
            </a:r>
            <a:r>
              <a:rPr lang="en-US" altLang="zh-TW" dirty="0" err="1"/>
              <a:t>BubbleRob</a:t>
            </a:r>
            <a:r>
              <a:rPr lang="zh-TW" altLang="en-US" dirty="0"/>
              <a:t>使用</a:t>
            </a:r>
            <a:r>
              <a:rPr lang="en-US" altLang="zh-TW" sz="1800" b="0" i="0" dirty="0" err="1">
                <a:solidFill>
                  <a:srgbClr val="000000"/>
                </a:solidFill>
                <a:effectLst/>
                <a:latin typeface="Quicksand"/>
              </a:rPr>
              <a:t>CoppeliaSim</a:t>
            </a:r>
            <a:r>
              <a:rPr lang="zh-TW" altLang="en-US" dirty="0"/>
              <a:t>時，遇到了一些問題，會一直中英文切換，有的時候會在使用</a:t>
            </a:r>
            <a:r>
              <a:rPr lang="en-US" altLang="zh-TW" sz="1800" b="0" i="0" dirty="0" err="1">
                <a:solidFill>
                  <a:srgbClr val="000000"/>
                </a:solidFill>
                <a:effectLst/>
                <a:latin typeface="Quicksand"/>
              </a:rPr>
              <a:t>CoppeliaSim</a:t>
            </a:r>
            <a:r>
              <a:rPr lang="zh-TW" altLang="en-US" sz="1800" b="0" i="0" dirty="0">
                <a:solidFill>
                  <a:srgbClr val="000000"/>
                </a:solidFill>
                <a:effectLst/>
                <a:latin typeface="Quicksand"/>
              </a:rPr>
              <a:t>時，會找不到要用的東西在哪裡，或是像沒有把東西連接到要連接的東西。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4696520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114</Words>
  <Application>Microsoft Office PowerPoint</Application>
  <PresentationFormat>寬螢幕</PresentationFormat>
  <Paragraphs>10</Paragraphs>
  <Slides>5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1" baseType="lpstr">
      <vt:lpstr>Quicksand</vt:lpstr>
      <vt:lpstr>新細明體</vt:lpstr>
      <vt:lpstr>Arial</vt:lpstr>
      <vt:lpstr>Calibri</vt:lpstr>
      <vt:lpstr>Calibri Light</vt:lpstr>
      <vt:lpstr>Office 佈景主題</vt:lpstr>
      <vt:lpstr>BubbleRub tutorial</vt:lpstr>
      <vt:lpstr>製作結果</vt:lpstr>
      <vt:lpstr>遇到問題1</vt:lpstr>
      <vt:lpstr>遇到問題2</vt:lpstr>
      <vt:lpstr>心得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BubbleRub tutorial</dc:title>
  <dc:creator>江芷柔</dc:creator>
  <cp:lastModifiedBy>江芷柔</cp:lastModifiedBy>
  <cp:revision>1</cp:revision>
  <dcterms:created xsi:type="dcterms:W3CDTF">2023-03-13T02:37:30Z</dcterms:created>
  <dcterms:modified xsi:type="dcterms:W3CDTF">2023-03-13T03:08:40Z</dcterms:modified>
</cp:coreProperties>
</file>

<file path=docProps/thumbnail.jpeg>
</file>